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4AF7912-581C-469B-8317-E258B2D7DB94}" type="datetimeFigureOut">
              <a:rPr lang="en-US" smtClean="0"/>
              <a:t>5/25/2024</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D6074014-9A25-45AE-9BEC-96336A36BD0F}"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19318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AF7912-581C-469B-8317-E258B2D7DB94}" type="datetimeFigureOut">
              <a:rPr lang="en-US" smtClean="0"/>
              <a:t>5/25/2024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74014-9A25-45AE-9BEC-96336A36BD0F}"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00540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AF7912-581C-469B-8317-E258B2D7DB94}" type="datetimeFigureOut">
              <a:rPr lang="en-US" smtClean="0"/>
              <a:t>5/25/2024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74014-9A25-45AE-9BEC-96336A36BD0F}"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348747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27D40-C301-F1D6-F3B0-7DDCC1EFBA3F}"/>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2C4143F0-0403-0EE0-343F-B9EF10D0545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CAB190-317C-B336-C336-4444C7A52C45}"/>
              </a:ext>
            </a:extLst>
          </p:cNvPr>
          <p:cNvSpPr>
            <a:spLocks noGrp="1"/>
          </p:cNvSpPr>
          <p:nvPr>
            <p:ph type="dt" sz="half" idx="10"/>
          </p:nvPr>
        </p:nvSpPr>
        <p:spPr/>
        <p:txBody>
          <a:bodyPr/>
          <a:lstStyle/>
          <a:p>
            <a:fld id="{34AF7912-581C-469B-8317-E258B2D7DB94}" type="datetimeFigureOut">
              <a:rPr lang="en-US" smtClean="0"/>
              <a:t>5/25/2024</a:t>
            </a:fld>
            <a:endParaRPr lang="en-US"/>
          </a:p>
        </p:txBody>
      </p:sp>
      <p:sp>
        <p:nvSpPr>
          <p:cNvPr id="5" name="Footer Placeholder 4">
            <a:extLst>
              <a:ext uri="{FF2B5EF4-FFF2-40B4-BE49-F238E27FC236}">
                <a16:creationId xmlns:a16="http://schemas.microsoft.com/office/drawing/2014/main" id="{FA445590-0C26-DA06-41D3-40522F2AAF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4592A5-FCD9-4E20-CDF1-FDDA156C2A28}"/>
              </a:ext>
            </a:extLst>
          </p:cNvPr>
          <p:cNvSpPr>
            <a:spLocks noGrp="1"/>
          </p:cNvSpPr>
          <p:nvPr>
            <p:ph type="sldNum" sz="quarter" idx="12"/>
          </p:nvPr>
        </p:nvSpPr>
        <p:spPr/>
        <p:txBody>
          <a:bodyPr/>
          <a:lstStyle/>
          <a:p>
            <a:fld id="{D6074014-9A25-45AE-9BEC-96336A36BD0F}" type="slidenum">
              <a:rPr lang="en-US" smtClean="0"/>
              <a:t>‹#›</a:t>
            </a:fld>
            <a:endParaRPr lang="en-US"/>
          </a:p>
        </p:txBody>
      </p:sp>
    </p:spTree>
    <p:extLst>
      <p:ext uri="{BB962C8B-B14F-4D97-AF65-F5344CB8AC3E}">
        <p14:creationId xmlns:p14="http://schemas.microsoft.com/office/powerpoint/2010/main" val="4026726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AF7912-581C-469B-8317-E258B2D7DB94}" type="datetimeFigureOut">
              <a:rPr lang="en-US" smtClean="0"/>
              <a:t>5/25/2024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74014-9A25-45AE-9BEC-96336A36BD0F}"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49029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AF7912-581C-469B-8317-E258B2D7DB94}" type="datetimeFigureOut">
              <a:rPr lang="en-US" smtClean="0"/>
              <a:t>5/25/2024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74014-9A25-45AE-9BEC-96336A36BD0F}"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82040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4AF7912-581C-469B-8317-E258B2D7DB94}" type="datetimeFigureOut">
              <a:rPr lang="en-US" smtClean="0"/>
              <a:t>5/25/2024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74014-9A25-45AE-9BEC-96336A36BD0F}"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30043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4AF7912-581C-469B-8317-E258B2D7DB94}" type="datetimeFigureOut">
              <a:rPr lang="en-US" smtClean="0"/>
              <a:t>5/25/2024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074014-9A25-45AE-9BEC-96336A36BD0F}"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42730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AF7912-581C-469B-8317-E258B2D7DB94}" type="datetimeFigureOut">
              <a:rPr lang="en-US" smtClean="0"/>
              <a:t>5/25/2024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074014-9A25-45AE-9BEC-96336A36BD0F}"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59055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AF7912-581C-469B-8317-E258B2D7DB94}" type="datetimeFigureOut">
              <a:rPr lang="en-US" smtClean="0"/>
              <a:t>5/25/2024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074014-9A25-45AE-9BEC-96336A36BD0F}" type="slidenum">
              <a:rPr lang="en-US" smtClean="0"/>
              <a:t>‹#›</a:t>
            </a:fld>
            <a:endParaRPr lang="en-US"/>
          </a:p>
        </p:txBody>
      </p:sp>
    </p:spTree>
    <p:extLst>
      <p:ext uri="{BB962C8B-B14F-4D97-AF65-F5344CB8AC3E}">
        <p14:creationId xmlns:p14="http://schemas.microsoft.com/office/powerpoint/2010/main" val="3979823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AF7912-581C-469B-8317-E258B2D7DB94}" type="datetimeFigureOut">
              <a:rPr lang="en-US" smtClean="0"/>
              <a:t>5/25/2024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74014-9A25-45AE-9BEC-96336A36BD0F}"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08403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4AF7912-581C-469B-8317-E258B2D7DB94}" type="datetimeFigureOut">
              <a:rPr lang="en-US" smtClean="0"/>
              <a:t>5/25/2024</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D6074014-9A25-45AE-9BEC-96336A36BD0F}"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4438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4AF7912-581C-469B-8317-E258B2D7DB94}" type="datetimeFigureOut">
              <a:rPr lang="en-US" smtClean="0"/>
              <a:t>5/25/2024</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6074014-9A25-45AE-9BEC-96336A36BD0F}"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193417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14834-5286-27F5-929D-BF34B12CE927}"/>
              </a:ext>
            </a:extLst>
          </p:cNvPr>
          <p:cNvSpPr>
            <a:spLocks noGrp="1"/>
          </p:cNvSpPr>
          <p:nvPr>
            <p:ph type="ctrTitle"/>
          </p:nvPr>
        </p:nvSpPr>
        <p:spPr/>
        <p:txBody>
          <a:bodyPr>
            <a:normAutofit fontScale="90000"/>
          </a:bodyPr>
          <a:lstStyle/>
          <a:p>
            <a:r>
              <a:rPr lang="en-US"/>
              <a:t>Importance of the IT Sector in Telangana's Economy</a:t>
            </a:r>
          </a:p>
        </p:txBody>
      </p:sp>
      <p:sp>
        <p:nvSpPr>
          <p:cNvPr id="3" name="Subtitle 2">
            <a:extLst>
              <a:ext uri="{FF2B5EF4-FFF2-40B4-BE49-F238E27FC236}">
                <a16:creationId xmlns:a16="http://schemas.microsoft.com/office/drawing/2014/main" id="{8F8B32D8-CF2B-C1E9-D8F2-14FACD24ACE8}"/>
              </a:ext>
            </a:extLst>
          </p:cNvPr>
          <p:cNvSpPr>
            <a:spLocks noGrp="1"/>
          </p:cNvSpPr>
          <p:nvPr>
            <p:ph type="subTitle" idx="1"/>
          </p:nvPr>
        </p:nvSpPr>
        <p:spPr/>
        <p:txBody>
          <a:bodyPr/>
          <a:lstStyle/>
          <a:p>
            <a:r>
              <a:rPr lang="en-US"/>
              <a:t>An Overview of the IT Sector's Contributions</a:t>
            </a:r>
          </a:p>
        </p:txBody>
      </p:sp>
    </p:spTree>
    <p:extLst>
      <p:ext uri="{BB962C8B-B14F-4D97-AF65-F5344CB8AC3E}">
        <p14:creationId xmlns:p14="http://schemas.microsoft.com/office/powerpoint/2010/main" val="1852323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9B5D3-AD14-5B49-798F-58081B72609E}"/>
              </a:ext>
            </a:extLst>
          </p:cNvPr>
          <p:cNvSpPr>
            <a:spLocks noGrp="1"/>
          </p:cNvSpPr>
          <p:nvPr>
            <p:ph type="title"/>
          </p:nvPr>
        </p:nvSpPr>
        <p:spPr/>
        <p:txBody>
          <a:bodyPr/>
          <a:lstStyle/>
          <a:p>
            <a:r>
              <a:rPr lang="en-US"/>
              <a:t>Conclusion</a:t>
            </a:r>
          </a:p>
        </p:txBody>
      </p:sp>
      <p:sp>
        <p:nvSpPr>
          <p:cNvPr id="3" name="Text Placeholder 2">
            <a:extLst>
              <a:ext uri="{FF2B5EF4-FFF2-40B4-BE49-F238E27FC236}">
                <a16:creationId xmlns:a16="http://schemas.microsoft.com/office/drawing/2014/main" id="{FEAAE19D-ED39-1268-35B0-A7E6987EBE79}"/>
              </a:ext>
            </a:extLst>
          </p:cNvPr>
          <p:cNvSpPr>
            <a:spLocks noGrp="1"/>
          </p:cNvSpPr>
          <p:nvPr>
            <p:ph type="body" idx="1"/>
          </p:nvPr>
        </p:nvSpPr>
        <p:spPr/>
        <p:txBody>
          <a:bodyPr/>
          <a:lstStyle/>
          <a:p>
            <a:r>
              <a:rPr lang="en-US"/>
              <a:t>The IT sector is crucial to Telangana's economy, driving growth, generating employment, attracting investment, and fostering innovation. The sector's development has transformed Hyderabad into a global IT hub, contributing significantly to the state's overall economic prosperity and positioning it as a leader in the technology industry.</a:t>
            </a:r>
          </a:p>
        </p:txBody>
      </p:sp>
    </p:spTree>
    <p:extLst>
      <p:ext uri="{BB962C8B-B14F-4D97-AF65-F5344CB8AC3E}">
        <p14:creationId xmlns:p14="http://schemas.microsoft.com/office/powerpoint/2010/main" val="849036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997F3-F998-7923-98D9-717EDA6D63BC}"/>
              </a:ext>
            </a:extLst>
          </p:cNvPr>
          <p:cNvSpPr>
            <a:spLocks noGrp="1"/>
          </p:cNvSpPr>
          <p:nvPr>
            <p:ph type="title"/>
          </p:nvPr>
        </p:nvSpPr>
        <p:spPr/>
        <p:txBody>
          <a:bodyPr/>
          <a:lstStyle/>
          <a:p>
            <a:r>
              <a:rPr lang="en-US"/>
              <a:t>Introduction</a:t>
            </a:r>
          </a:p>
        </p:txBody>
      </p:sp>
      <p:sp>
        <p:nvSpPr>
          <p:cNvPr id="3" name="Text Placeholder 2">
            <a:extLst>
              <a:ext uri="{FF2B5EF4-FFF2-40B4-BE49-F238E27FC236}">
                <a16:creationId xmlns:a16="http://schemas.microsoft.com/office/drawing/2014/main" id="{40BABBC9-DB57-022B-5D5B-429C34BAC07E}"/>
              </a:ext>
            </a:extLst>
          </p:cNvPr>
          <p:cNvSpPr>
            <a:spLocks noGrp="1"/>
          </p:cNvSpPr>
          <p:nvPr>
            <p:ph type="body" idx="1"/>
          </p:nvPr>
        </p:nvSpPr>
        <p:spPr/>
        <p:txBody>
          <a:bodyPr/>
          <a:lstStyle/>
          <a:p>
            <a:r>
              <a:rPr lang="en-US"/>
              <a:t>The Information Technology (IT) sector is a cornerstone of Telangana's economy, particularly in its capital, Hyderabad. The sector drives economic growth, creates employment, and positions the state as a significant player in the global technology market.</a:t>
            </a:r>
          </a:p>
        </p:txBody>
      </p:sp>
    </p:spTree>
    <p:extLst>
      <p:ext uri="{BB962C8B-B14F-4D97-AF65-F5344CB8AC3E}">
        <p14:creationId xmlns:p14="http://schemas.microsoft.com/office/powerpoint/2010/main" val="1437729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57AC7-9B7D-68D2-E70F-372E01FE3AF7}"/>
              </a:ext>
            </a:extLst>
          </p:cNvPr>
          <p:cNvSpPr>
            <a:spLocks noGrp="1"/>
          </p:cNvSpPr>
          <p:nvPr>
            <p:ph type="title"/>
          </p:nvPr>
        </p:nvSpPr>
        <p:spPr/>
        <p:txBody>
          <a:bodyPr/>
          <a:lstStyle/>
          <a:p>
            <a:r>
              <a:rPr lang="en-US"/>
              <a:t>Economic Growth</a:t>
            </a:r>
          </a:p>
        </p:txBody>
      </p:sp>
      <p:sp>
        <p:nvSpPr>
          <p:cNvPr id="3" name="Text Placeholder 2">
            <a:extLst>
              <a:ext uri="{FF2B5EF4-FFF2-40B4-BE49-F238E27FC236}">
                <a16:creationId xmlns:a16="http://schemas.microsoft.com/office/drawing/2014/main" id="{7305062D-A3CA-A9CE-8E3E-17032C1246CC}"/>
              </a:ext>
            </a:extLst>
          </p:cNvPr>
          <p:cNvSpPr>
            <a:spLocks noGrp="1"/>
          </p:cNvSpPr>
          <p:nvPr>
            <p:ph type="body" idx="1"/>
          </p:nvPr>
        </p:nvSpPr>
        <p:spPr/>
        <p:txBody>
          <a:bodyPr/>
          <a:lstStyle/>
          <a:p>
            <a:r>
              <a:rPr lang="en-US"/>
              <a:t>The IT sector contributes substantially to Telangana's Gross State Domestic Product (GSDP). The presence of major IT companies, including global giants like Microsoft, Google, Amazon, and Infosys, has transformed Hyderabad into an IT hub. The sector's growth has spurred investments in infrastructure, real estate, and ancillary industries, creating a multiplier effect on the state’s economy.</a:t>
            </a:r>
          </a:p>
        </p:txBody>
      </p:sp>
    </p:spTree>
    <p:extLst>
      <p:ext uri="{BB962C8B-B14F-4D97-AF65-F5344CB8AC3E}">
        <p14:creationId xmlns:p14="http://schemas.microsoft.com/office/powerpoint/2010/main" val="4285353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8ED5C-A0CF-6017-7E68-2CE7C021693E}"/>
              </a:ext>
            </a:extLst>
          </p:cNvPr>
          <p:cNvSpPr>
            <a:spLocks noGrp="1"/>
          </p:cNvSpPr>
          <p:nvPr>
            <p:ph type="title"/>
          </p:nvPr>
        </p:nvSpPr>
        <p:spPr/>
        <p:txBody>
          <a:bodyPr/>
          <a:lstStyle/>
          <a:p>
            <a:r>
              <a:rPr lang="en-US"/>
              <a:t>Employment Generation</a:t>
            </a:r>
          </a:p>
        </p:txBody>
      </p:sp>
      <p:sp>
        <p:nvSpPr>
          <p:cNvPr id="3" name="Text Placeholder 2">
            <a:extLst>
              <a:ext uri="{FF2B5EF4-FFF2-40B4-BE49-F238E27FC236}">
                <a16:creationId xmlns:a16="http://schemas.microsoft.com/office/drawing/2014/main" id="{2596F400-9FE6-CDF5-1A7E-8793F48DF677}"/>
              </a:ext>
            </a:extLst>
          </p:cNvPr>
          <p:cNvSpPr>
            <a:spLocks noGrp="1"/>
          </p:cNvSpPr>
          <p:nvPr>
            <p:ph type="body" idx="1"/>
          </p:nvPr>
        </p:nvSpPr>
        <p:spPr/>
        <p:txBody>
          <a:bodyPr/>
          <a:lstStyle/>
          <a:p>
            <a:r>
              <a:rPr lang="en-US"/>
              <a:t>IT is one of the largest employment providers in Telangana. The sector offers diverse job opportunities, ranging from software development and data analytics to cybersecurity and artificial intelligence. The growth of IT parks such as HITEC City and the Hyderabad Information Technology and Engineering Consultancy City has created thousands of direct and indirect jobs, attracting talent from across the country.</a:t>
            </a:r>
          </a:p>
        </p:txBody>
      </p:sp>
    </p:spTree>
    <p:extLst>
      <p:ext uri="{BB962C8B-B14F-4D97-AF65-F5344CB8AC3E}">
        <p14:creationId xmlns:p14="http://schemas.microsoft.com/office/powerpoint/2010/main" val="1887747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2C9E8-F965-156E-6F13-C31A72573778}"/>
              </a:ext>
            </a:extLst>
          </p:cNvPr>
          <p:cNvSpPr>
            <a:spLocks noGrp="1"/>
          </p:cNvSpPr>
          <p:nvPr>
            <p:ph type="title"/>
          </p:nvPr>
        </p:nvSpPr>
        <p:spPr/>
        <p:txBody>
          <a:bodyPr/>
          <a:lstStyle/>
          <a:p>
            <a:r>
              <a:rPr lang="en-US"/>
              <a:t>Foreign Direct Investment (FDI)</a:t>
            </a:r>
          </a:p>
        </p:txBody>
      </p:sp>
      <p:sp>
        <p:nvSpPr>
          <p:cNvPr id="3" name="Text Placeholder 2">
            <a:extLst>
              <a:ext uri="{FF2B5EF4-FFF2-40B4-BE49-F238E27FC236}">
                <a16:creationId xmlns:a16="http://schemas.microsoft.com/office/drawing/2014/main" id="{8296F112-8A63-91FD-26EB-3AAB40F257B5}"/>
              </a:ext>
            </a:extLst>
          </p:cNvPr>
          <p:cNvSpPr>
            <a:spLocks noGrp="1"/>
          </p:cNvSpPr>
          <p:nvPr>
            <p:ph type="body" idx="1"/>
          </p:nvPr>
        </p:nvSpPr>
        <p:spPr/>
        <p:txBody>
          <a:bodyPr/>
          <a:lstStyle/>
          <a:p>
            <a:r>
              <a:rPr lang="en-US"/>
              <a:t>The IT sector attracts significant foreign direct investment (FDI) to Telangana. Multinational companies establishing their offices and development centers in Hyderabad bring in capital, advanced technology, and best practices. This inflow of FDI boosts the state's economic profile and fosters international business collaborations.</a:t>
            </a:r>
          </a:p>
        </p:txBody>
      </p:sp>
    </p:spTree>
    <p:extLst>
      <p:ext uri="{BB962C8B-B14F-4D97-AF65-F5344CB8AC3E}">
        <p14:creationId xmlns:p14="http://schemas.microsoft.com/office/powerpoint/2010/main" val="1203682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BDD42-7942-9031-2F27-D5EB902EE39D}"/>
              </a:ext>
            </a:extLst>
          </p:cNvPr>
          <p:cNvSpPr>
            <a:spLocks noGrp="1"/>
          </p:cNvSpPr>
          <p:nvPr>
            <p:ph type="title"/>
          </p:nvPr>
        </p:nvSpPr>
        <p:spPr/>
        <p:txBody>
          <a:bodyPr/>
          <a:lstStyle/>
          <a:p>
            <a:r>
              <a:rPr lang="en-US"/>
              <a:t>Innovation and Startups</a:t>
            </a:r>
          </a:p>
        </p:txBody>
      </p:sp>
      <p:sp>
        <p:nvSpPr>
          <p:cNvPr id="3" name="Text Placeholder 2">
            <a:extLst>
              <a:ext uri="{FF2B5EF4-FFF2-40B4-BE49-F238E27FC236}">
                <a16:creationId xmlns:a16="http://schemas.microsoft.com/office/drawing/2014/main" id="{83A8573F-563C-364A-9042-04451D0D1B23}"/>
              </a:ext>
            </a:extLst>
          </p:cNvPr>
          <p:cNvSpPr>
            <a:spLocks noGrp="1"/>
          </p:cNvSpPr>
          <p:nvPr>
            <p:ph type="body" idx="1"/>
          </p:nvPr>
        </p:nvSpPr>
        <p:spPr/>
        <p:txBody>
          <a:bodyPr/>
          <a:lstStyle/>
          <a:p>
            <a:r>
              <a:rPr lang="en-US"/>
              <a:t>Telangana, particularly Hyderabad, is known for its vibrant startup ecosystem. Initiatives like T-Hub, one of India's largest startup incubators, provide support to budding entrepreneurs through mentorship, funding, and networking opportunities. This environment of innovation has led to the emergence of numerous successful startups in IT, fintech, healthtech, and other sectors, further driving economic growth.</a:t>
            </a:r>
          </a:p>
        </p:txBody>
      </p:sp>
    </p:spTree>
    <p:extLst>
      <p:ext uri="{BB962C8B-B14F-4D97-AF65-F5344CB8AC3E}">
        <p14:creationId xmlns:p14="http://schemas.microsoft.com/office/powerpoint/2010/main" val="1841561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596E5-C1F5-4C71-9305-AEEDB13E94AD}"/>
              </a:ext>
            </a:extLst>
          </p:cNvPr>
          <p:cNvSpPr>
            <a:spLocks noGrp="1"/>
          </p:cNvSpPr>
          <p:nvPr>
            <p:ph type="title"/>
          </p:nvPr>
        </p:nvSpPr>
        <p:spPr/>
        <p:txBody>
          <a:bodyPr/>
          <a:lstStyle/>
          <a:p>
            <a:r>
              <a:rPr lang="en-US"/>
              <a:t>Educational and Skill Development</a:t>
            </a:r>
          </a:p>
        </p:txBody>
      </p:sp>
      <p:sp>
        <p:nvSpPr>
          <p:cNvPr id="3" name="Text Placeholder 2">
            <a:extLst>
              <a:ext uri="{FF2B5EF4-FFF2-40B4-BE49-F238E27FC236}">
                <a16:creationId xmlns:a16="http://schemas.microsoft.com/office/drawing/2014/main" id="{43EC4AAB-0490-3018-C57A-2CCD1544D376}"/>
              </a:ext>
            </a:extLst>
          </p:cNvPr>
          <p:cNvSpPr>
            <a:spLocks noGrp="1"/>
          </p:cNvSpPr>
          <p:nvPr>
            <p:ph type="body" idx="1"/>
          </p:nvPr>
        </p:nvSpPr>
        <p:spPr/>
        <p:txBody>
          <a:bodyPr/>
          <a:lstStyle/>
          <a:p>
            <a:r>
              <a:rPr lang="en-US"/>
              <a:t>The IT sector has prompted the development of educational institutions and skill development programs in Telangana. Universities and training institutes offer specialized courses in computer science, information technology, and related fields. Partnerships between academia and industry ensure that the workforce is equipped with relevant skills, enhancing employability and maintaining a steady supply of skilled professionals for the IT sector.</a:t>
            </a:r>
          </a:p>
        </p:txBody>
      </p:sp>
    </p:spTree>
    <p:extLst>
      <p:ext uri="{BB962C8B-B14F-4D97-AF65-F5344CB8AC3E}">
        <p14:creationId xmlns:p14="http://schemas.microsoft.com/office/powerpoint/2010/main" val="1197556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0BA11-74F0-5271-F1E9-12EF3D6B9F62}"/>
              </a:ext>
            </a:extLst>
          </p:cNvPr>
          <p:cNvSpPr>
            <a:spLocks noGrp="1"/>
          </p:cNvSpPr>
          <p:nvPr>
            <p:ph type="title"/>
          </p:nvPr>
        </p:nvSpPr>
        <p:spPr/>
        <p:txBody>
          <a:bodyPr/>
          <a:lstStyle/>
          <a:p>
            <a:r>
              <a:rPr lang="en-US"/>
              <a:t>Government Initiatives</a:t>
            </a:r>
          </a:p>
        </p:txBody>
      </p:sp>
      <p:sp>
        <p:nvSpPr>
          <p:cNvPr id="3" name="Text Placeholder 2">
            <a:extLst>
              <a:ext uri="{FF2B5EF4-FFF2-40B4-BE49-F238E27FC236}">
                <a16:creationId xmlns:a16="http://schemas.microsoft.com/office/drawing/2014/main" id="{4700A51B-0688-EA47-B9EB-6D6A54ABF0E4}"/>
              </a:ext>
            </a:extLst>
          </p:cNvPr>
          <p:cNvSpPr>
            <a:spLocks noGrp="1"/>
          </p:cNvSpPr>
          <p:nvPr>
            <p:ph type="body" idx="1"/>
          </p:nvPr>
        </p:nvSpPr>
        <p:spPr/>
        <p:txBody>
          <a:bodyPr/>
          <a:lstStyle/>
          <a:p>
            <a:r>
              <a:rPr lang="en-US"/>
              <a:t>The Telangana government has implemented several initiatives to support the IT sector. The Telangana IT Policy aims to create a conducive environment for IT companies through infrastructure development, fiscal incentives, and ease of doing business. The government’s focus on digital infrastructure, including the expansion of internet connectivity and the promotion of e-governance, also supports the growth of the IT sector.</a:t>
            </a:r>
          </a:p>
        </p:txBody>
      </p:sp>
    </p:spTree>
    <p:extLst>
      <p:ext uri="{BB962C8B-B14F-4D97-AF65-F5344CB8AC3E}">
        <p14:creationId xmlns:p14="http://schemas.microsoft.com/office/powerpoint/2010/main" val="1187817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9A400-27C6-5F99-AAA7-B12430787F5F}"/>
              </a:ext>
            </a:extLst>
          </p:cNvPr>
          <p:cNvSpPr>
            <a:spLocks noGrp="1"/>
          </p:cNvSpPr>
          <p:nvPr>
            <p:ph type="title"/>
          </p:nvPr>
        </p:nvSpPr>
        <p:spPr/>
        <p:txBody>
          <a:bodyPr/>
          <a:lstStyle/>
          <a:p>
            <a:r>
              <a:rPr lang="en-US"/>
              <a:t>Global Recognition</a:t>
            </a:r>
          </a:p>
        </p:txBody>
      </p:sp>
      <p:sp>
        <p:nvSpPr>
          <p:cNvPr id="3" name="Text Placeholder 2">
            <a:extLst>
              <a:ext uri="{FF2B5EF4-FFF2-40B4-BE49-F238E27FC236}">
                <a16:creationId xmlns:a16="http://schemas.microsoft.com/office/drawing/2014/main" id="{91BB645E-B7B5-8D6D-7D70-733BF0DA4A00}"/>
              </a:ext>
            </a:extLst>
          </p:cNvPr>
          <p:cNvSpPr>
            <a:spLocks noGrp="1"/>
          </p:cNvSpPr>
          <p:nvPr>
            <p:ph type="body" idx="1"/>
          </p:nvPr>
        </p:nvSpPr>
        <p:spPr/>
        <p:txBody>
          <a:bodyPr/>
          <a:lstStyle/>
          <a:p>
            <a:r>
              <a:rPr lang="en-US"/>
              <a:t>Hyderabad’s IT sector has gained global recognition as a premier technology destination. The city's favorable business environment, availability of skilled talent, and robust infrastructure have attracted numerous international IT firms. This recognition enhances Telangana’s reputation on the global stage, attracting further investments and fostering international trade relations.</a:t>
            </a:r>
          </a:p>
        </p:txBody>
      </p:sp>
    </p:spTree>
    <p:extLst>
      <p:ext uri="{BB962C8B-B14F-4D97-AF65-F5344CB8AC3E}">
        <p14:creationId xmlns:p14="http://schemas.microsoft.com/office/powerpoint/2010/main" val="175568482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TotalTime>
  <Words>569</Words>
  <Application>Microsoft Office PowerPoint</Application>
  <PresentationFormat>Widescreen</PresentationFormat>
  <Paragraphs>20</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Gill Sans MT</vt:lpstr>
      <vt:lpstr>Gallery</vt:lpstr>
      <vt:lpstr>Importance of the IT Sector in Telangana's Economy</vt:lpstr>
      <vt:lpstr>Introduction</vt:lpstr>
      <vt:lpstr>Economic Growth</vt:lpstr>
      <vt:lpstr>Employment Generation</vt:lpstr>
      <vt:lpstr>Foreign Direct Investment (FDI)</vt:lpstr>
      <vt:lpstr>Innovation and Startups</vt:lpstr>
      <vt:lpstr>Educational and Skill Development</vt:lpstr>
      <vt:lpstr>Government Initiatives</vt:lpstr>
      <vt:lpstr>Global Recognition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Importance of the IT Sector in Telangana's Economy</dc:title>
  <dc:creator>ABDUL WAJID</dc:creator>
  <cp:lastModifiedBy>ABDUL WAJID</cp:lastModifiedBy>
  <cp:revision>1</cp:revision>
  <dcterms:created xsi:type="dcterms:W3CDTF">2024-05-25T11:34:08Z</dcterms:created>
  <dcterms:modified xsi:type="dcterms:W3CDTF">2024-05-25T11:35:13Z</dcterms:modified>
</cp:coreProperties>
</file>